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80" r:id="rId14"/>
    <p:sldId id="272" r:id="rId15"/>
    <p:sldId id="270" r:id="rId16"/>
    <p:sldId id="274" r:id="rId17"/>
    <p:sldId id="276" r:id="rId18"/>
    <p:sldId id="28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 autoAdjust="0"/>
    <p:restoredTop sz="94716" autoAdjust="0"/>
  </p:normalViewPr>
  <p:slideViewPr>
    <p:cSldViewPr>
      <p:cViewPr varScale="1">
        <p:scale>
          <a:sx n="98" d="100"/>
          <a:sy n="9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transition spd="slow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FCC81DA-C4A4-45D7-8E14-A727B4AC32BD}" type="datetimeFigureOut">
              <a:rPr lang="pl-PL" smtClean="0"/>
              <a:pPr/>
              <a:t>2014-03-09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162506-68C0-4B8B-9455-5BF46409F2B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Wanda Rutkiewicz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Patronka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2"/>
                </a:solidFill>
              </a:rPr>
              <a:t>Naszej Szkoły</a:t>
            </a:r>
            <a:endParaRPr lang="pl-P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530413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5" cy="59046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2"/>
                </a:solidFill>
              </a:rPr>
              <a:t>Alpy</a:t>
            </a:r>
            <a:endParaRPr lang="pl-PL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660150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Himalaje (najwyższe góry świata)</a:t>
            </a:r>
            <a:endParaRPr lang="pl-PL" dirty="0"/>
          </a:p>
        </p:txBody>
      </p:sp>
      <p:pic>
        <p:nvPicPr>
          <p:cNvPr id="4" name="Picture 4" descr="K:\NAJWYBITNIEJSI HIMALAISCI\800px-Nanga_parbat%2C_Pakistan_by_gul79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000" cy="5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457200" y="338328"/>
            <a:ext cx="8229600" cy="78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 smtClean="0"/>
              <a:t>Himalaje - najwyższe góry świata. </a:t>
            </a: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337576334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unt Ever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Mount Everest </a:t>
            </a:r>
            <a:br>
              <a:rPr lang="pl-PL" dirty="0" smtClean="0"/>
            </a:br>
            <a:r>
              <a:rPr lang="pl-PL" dirty="0" smtClean="0"/>
              <a:t>- najwyższy szczyt Himalajów.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8705349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:\NAJWYBITNIEJSI HIMALAISCI\800px-Kangch-Goechal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Himalaje</a:t>
            </a:r>
            <a:endParaRPr lang="pl-PL" sz="4000" dirty="0"/>
          </a:p>
        </p:txBody>
      </p:sp>
      <p:pic>
        <p:nvPicPr>
          <p:cNvPr id="7" name="Picture 7" descr="aniawgor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8852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0213993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8352928" cy="482453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Pogoda – bardzo zmienna, nieprzewidywalna, strefa wiecznego lodu, lawiny, mróz (odmrożenia, złamania rąk, nóg).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Powietrze – rozrzedzone, niewielka ilość tlenu (człowiek może zacząć się dusić co powoduje obrzęk płuc i mózgu), niezbędna butla tlenowa.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Sprzęt – jakość sprzętu</a:t>
            </a:r>
          </a:p>
          <a:p>
            <a:r>
              <a:rPr lang="pl-PL" dirty="0" smtClean="0"/>
              <a:t>      wspinaczkowego i ubrań jest </a:t>
            </a:r>
          </a:p>
          <a:p>
            <a:r>
              <a:rPr lang="pl-PL" dirty="0" smtClean="0"/>
              <a:t>      bardzo ważnym elementem</a:t>
            </a:r>
          </a:p>
          <a:p>
            <a:r>
              <a:rPr lang="pl-PL" dirty="0" smtClean="0"/>
              <a:t>      wypraw górskich. </a:t>
            </a:r>
          </a:p>
          <a:p>
            <a:r>
              <a:rPr lang="pl-PL" dirty="0" smtClean="0"/>
              <a:t>      (W dzisiejszych czasach jakość jest </a:t>
            </a:r>
          </a:p>
          <a:p>
            <a:r>
              <a:rPr lang="pl-PL" dirty="0" smtClean="0"/>
              <a:t>      o wiele wyższa).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Komunikacja ze światem.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Siła fizyczna i psychiczna – </a:t>
            </a:r>
          </a:p>
          <a:p>
            <a:r>
              <a:rPr lang="pl-PL" dirty="0" smtClean="0"/>
              <a:t>      przekraczanie granic </a:t>
            </a:r>
          </a:p>
          <a:p>
            <a:r>
              <a:rPr lang="pl-PL" dirty="0"/>
              <a:t> </a:t>
            </a:r>
            <a:r>
              <a:rPr lang="pl-PL" dirty="0" smtClean="0"/>
              <a:t>     wytrzymałości. 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720080"/>
          </a:xfrm>
        </p:spPr>
        <p:txBody>
          <a:bodyPr/>
          <a:lstStyle/>
          <a:p>
            <a:pPr algn="ctr"/>
            <a:r>
              <a:rPr lang="pl-PL" sz="4000" dirty="0" smtClean="0"/>
              <a:t>Niebezpieczeństwo w górach</a:t>
            </a:r>
            <a:endParaRPr lang="pl-PL" sz="4000" dirty="0"/>
          </a:p>
        </p:txBody>
      </p:sp>
      <p:pic>
        <p:nvPicPr>
          <p:cNvPr id="4" name="Symbol zastępczy zawartości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2" t="7130" r="4082" b="4553"/>
          <a:stretch/>
        </p:blipFill>
        <p:spPr>
          <a:xfrm>
            <a:off x="4211960" y="3284984"/>
            <a:ext cx="4584701" cy="3048000"/>
          </a:xfrm>
        </p:spPr>
      </p:pic>
    </p:spTree>
    <p:extLst>
      <p:ext uri="{BB962C8B-B14F-4D97-AF65-F5344CB8AC3E}">
        <p14:creationId xmlns="" xmlns:p14="http://schemas.microsoft.com/office/powerpoint/2010/main" val="3356774327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4536504" cy="482453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Planowała zdobyć tzw. Koronę Ziemi, 14 szczytów powyżej 8 tysięcy , udało się jej zdobyć 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Na każdym ze zdobytych szczytów zostawiała polski ślad w postaci – polskiej flagi.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Zawsze pięknie i z ogromną pasją mówiła o górach, jest autorką wielu artykułów, felietonów</a:t>
            </a:r>
            <a:r>
              <a:rPr lang="pl-PL" sz="2000" dirty="0"/>
              <a:t> </a:t>
            </a:r>
            <a:r>
              <a:rPr lang="pl-PL" sz="2000" dirty="0" smtClean="0"/>
              <a:t>i  opowiadań na temat gór.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000" dirty="0" smtClean="0"/>
              <a:t>Często zabierała za sobą na wyprawy kamerę – i filmowała każdy krok swoich wypraw. Później z jej nagrań powstawały filmy.</a:t>
            </a:r>
          </a:p>
          <a:p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648072"/>
          </a:xfrm>
        </p:spPr>
        <p:txBody>
          <a:bodyPr/>
          <a:lstStyle/>
          <a:p>
            <a:pPr algn="ctr"/>
            <a:r>
              <a:rPr lang="pl-PL" sz="4000" dirty="0" smtClean="0"/>
              <a:t>Góry - Pasja</a:t>
            </a:r>
            <a:endParaRPr lang="pl-PL" sz="4000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445698" cy="4356000"/>
          </a:xfrm>
        </p:spPr>
      </p:pic>
    </p:spTree>
    <p:extLst>
      <p:ext uri="{BB962C8B-B14F-4D97-AF65-F5344CB8AC3E}">
        <p14:creationId xmlns="" xmlns:p14="http://schemas.microsoft.com/office/powerpoint/2010/main" val="2892074491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323528" y="1268760"/>
            <a:ext cx="4320480" cy="5400600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W 1978 r. Wanda Rutkiewicz zdobyła najwyższy szczyt Himalajów – </a:t>
            </a:r>
            <a:r>
              <a:rPr lang="pl-PL" sz="2000" b="1" dirty="0" smtClean="0"/>
              <a:t>Mount Everest.</a:t>
            </a:r>
          </a:p>
          <a:p>
            <a:r>
              <a:rPr lang="pl-PL" sz="2000" dirty="0" smtClean="0"/>
              <a:t>Na „dachu świata” stanęła jako pierwsza Europejka, pierwszy Polak i trzecia kobieta na świecie.</a:t>
            </a:r>
          </a:p>
          <a:p>
            <a:r>
              <a:rPr lang="pl-PL" sz="2000" dirty="0" smtClean="0"/>
              <a:t>Stało się to w dniu, kiedy nasz wielki rodak </a:t>
            </a:r>
            <a:r>
              <a:rPr lang="pl-PL" sz="2000" b="1" dirty="0" smtClean="0"/>
              <a:t>Karol Wojtyła </a:t>
            </a:r>
            <a:r>
              <a:rPr lang="pl-PL" sz="2000" dirty="0" smtClean="0"/>
              <a:t>został papieżem – 16 października.</a:t>
            </a:r>
          </a:p>
          <a:p>
            <a:endParaRPr lang="pl-PL" sz="2000" dirty="0" smtClean="0"/>
          </a:p>
          <a:p>
            <a:r>
              <a:rPr lang="pl-PL" sz="2000" dirty="0" smtClean="0"/>
              <a:t>Wanda Rutkiewicz była osobą wierzącą, a przy spotkaniu z papieżem </a:t>
            </a:r>
            <a:r>
              <a:rPr lang="pl-PL" sz="2000" b="1" dirty="0" smtClean="0"/>
              <a:t>Janem Pawłem II </a:t>
            </a:r>
            <a:r>
              <a:rPr lang="pl-PL" sz="2000" dirty="0" smtClean="0"/>
              <a:t>podarowała mu kamyk ze szczytu Everestu oprawiony w srebro.</a:t>
            </a:r>
          </a:p>
          <a:p>
            <a:r>
              <a:rPr lang="pl-PL" sz="2000" dirty="0" smtClean="0"/>
              <a:t>Papież powiedział do niej „Dobry Bóg tak chciał, że oboje tego samego dnia weszliśmy tak wysoko”.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/>
          <a:lstStyle/>
          <a:p>
            <a:pPr algn="ctr"/>
            <a:r>
              <a:rPr lang="pl-PL" sz="4000" dirty="0" smtClean="0"/>
              <a:t>Wanda Rutkiewicz i Papież Jan Paweł II</a:t>
            </a:r>
            <a:endParaRPr lang="pl-PL" sz="4000" dirty="0"/>
          </a:p>
        </p:txBody>
      </p:sp>
      <p:pic>
        <p:nvPicPr>
          <p:cNvPr id="4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142267" cy="3024000"/>
          </a:xfrm>
        </p:spPr>
      </p:pic>
    </p:spTree>
    <p:extLst>
      <p:ext uri="{BB962C8B-B14F-4D97-AF65-F5344CB8AC3E}">
        <p14:creationId xmlns="" xmlns:p14="http://schemas.microsoft.com/office/powerpoint/2010/main" val="3585596105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888432" cy="5544616"/>
          </a:xfrm>
        </p:spPr>
        <p:txBody>
          <a:bodyPr>
            <a:noAutofit/>
          </a:bodyPr>
          <a:lstStyle/>
          <a:p>
            <a:r>
              <a:rPr lang="pl-PL" sz="2000" dirty="0" smtClean="0"/>
              <a:t>W </a:t>
            </a:r>
            <a:r>
              <a:rPr lang="pl-PL" sz="2000" b="1" dirty="0" smtClean="0"/>
              <a:t>maju 1992 </a:t>
            </a:r>
            <a:r>
              <a:rPr lang="pl-PL" sz="2000" dirty="0" smtClean="0"/>
              <a:t>na stokach </a:t>
            </a:r>
            <a:r>
              <a:rPr lang="pl-PL" sz="2000" b="1" dirty="0" err="1" smtClean="0"/>
              <a:t>Kaczendzongi</a:t>
            </a:r>
            <a:r>
              <a:rPr lang="pl-PL" sz="2000" b="1" dirty="0" smtClean="0"/>
              <a:t> (Himalaje)</a:t>
            </a:r>
            <a:r>
              <a:rPr lang="pl-PL" sz="2000" dirty="0" smtClean="0"/>
              <a:t> widziano ją po raz ostatni.</a:t>
            </a:r>
          </a:p>
          <a:p>
            <a:r>
              <a:rPr lang="pl-PL" sz="2000" dirty="0" smtClean="0"/>
              <a:t>Całe swoje życie poświęciła górom, nigdy nie założyła rodziny, nigdy też mimo wielu tragedii, które ją spotkały (śmierć najbliższych przyjaciół, a także męża, poważna kontuzja) nie przestała się wspinać.</a:t>
            </a:r>
          </a:p>
          <a:p>
            <a:endParaRPr lang="pl-PL" sz="2000" dirty="0"/>
          </a:p>
          <a:p>
            <a:r>
              <a:rPr lang="pl-PL" sz="2000" dirty="0" smtClean="0"/>
              <a:t>Była bardzo odważna i zdeterminowana, kochała góry i została tam na zawsze .</a:t>
            </a:r>
          </a:p>
          <a:p>
            <a:r>
              <a:rPr lang="pl-PL" sz="2000" dirty="0" smtClean="0"/>
              <a:t>Jej ciała nigdy nie odnaleziono.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792088"/>
          </a:xfrm>
        </p:spPr>
        <p:txBody>
          <a:bodyPr/>
          <a:lstStyle/>
          <a:p>
            <a:pPr algn="ctr"/>
            <a:r>
              <a:rPr lang="pl-PL" sz="4000" dirty="0" smtClean="0"/>
              <a:t>Tragiczna Śmierć</a:t>
            </a:r>
            <a:endParaRPr lang="pl-PL" sz="4000" dirty="0"/>
          </a:p>
        </p:txBody>
      </p:sp>
      <p:pic>
        <p:nvPicPr>
          <p:cNvPr id="4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460767" cy="3451225"/>
          </a:xfrm>
        </p:spPr>
      </p:pic>
    </p:spTree>
    <p:extLst>
      <p:ext uri="{BB962C8B-B14F-4D97-AF65-F5344CB8AC3E}">
        <p14:creationId xmlns="" xmlns:p14="http://schemas.microsoft.com/office/powerpoint/2010/main" val="1694536903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3" y="1988840"/>
            <a:ext cx="8280920" cy="413732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Czy Wanda Rutkiewicz była dobrą uczennicą?</a:t>
            </a:r>
          </a:p>
          <a:p>
            <a:r>
              <a:rPr lang="pl-PL" dirty="0" smtClean="0"/>
              <a:t>Jakie uprawiała sporty?</a:t>
            </a:r>
          </a:p>
          <a:p>
            <a:r>
              <a:rPr lang="pl-PL" dirty="0"/>
              <a:t>Co było jej pasją</a:t>
            </a:r>
            <a:r>
              <a:rPr lang="pl-PL" dirty="0" smtClean="0"/>
              <a:t>?</a:t>
            </a:r>
          </a:p>
          <a:p>
            <a:r>
              <a:rPr lang="pl-PL" dirty="0" smtClean="0"/>
              <a:t>Ile miała lat kiedy zainteresowała się wspinaczką?</a:t>
            </a:r>
          </a:p>
          <a:p>
            <a:r>
              <a:rPr lang="pl-PL" dirty="0" smtClean="0"/>
              <a:t>Wymień najwyższe góry Polski, Europy, Świata.</a:t>
            </a:r>
          </a:p>
          <a:p>
            <a:r>
              <a:rPr lang="pl-PL" dirty="0" smtClean="0"/>
              <a:t>Jak nazywał się polski Papież?</a:t>
            </a:r>
          </a:p>
          <a:p>
            <a:r>
              <a:rPr lang="pl-PL" dirty="0" smtClean="0"/>
              <a:t>Jakie są warunki pogodowe w górach?</a:t>
            </a:r>
          </a:p>
          <a:p>
            <a:r>
              <a:rPr lang="pl-PL" dirty="0" smtClean="0"/>
              <a:t>Wymień najważniejsze cechy charakteru naszej patronki.</a:t>
            </a:r>
            <a:endParaRPr lang="en-US" dirty="0" smtClean="0"/>
          </a:p>
          <a:p>
            <a:pPr algn="r">
              <a:buNone/>
            </a:pPr>
            <a:endParaRPr lang="pl-PL" sz="1200" dirty="0" smtClean="0"/>
          </a:p>
          <a:p>
            <a:pPr algn="r">
              <a:buNone/>
            </a:pPr>
            <a:endParaRPr lang="pl-PL" sz="1200" dirty="0" smtClean="0"/>
          </a:p>
          <a:p>
            <a:pPr algn="r">
              <a:buNone/>
            </a:pPr>
            <a:r>
              <a:rPr lang="en-US" sz="1200" dirty="0" err="1" smtClean="0"/>
              <a:t>Przygotowa</a:t>
            </a:r>
            <a:r>
              <a:rPr lang="pl-PL" sz="1200" dirty="0" smtClean="0"/>
              <a:t>ła: mgr Marzena Bator-Kruczek</a:t>
            </a:r>
          </a:p>
          <a:p>
            <a:pPr algn="r">
              <a:buNone/>
            </a:pPr>
            <a:r>
              <a:rPr lang="pl-PL" sz="1200" dirty="0" smtClean="0"/>
              <a:t>- Nauczycielka Akademii im. Wandy Rutkiewicz -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Quiz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928511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4968552" cy="4896544"/>
          </a:xfrm>
        </p:spPr>
        <p:txBody>
          <a:bodyPr>
            <a:normAutofit/>
          </a:bodyPr>
          <a:lstStyle/>
          <a:p>
            <a:r>
              <a:rPr lang="pl-PL" sz="2000" dirty="0" smtClean="0"/>
              <a:t>Wanda </a:t>
            </a:r>
            <a:r>
              <a:rPr lang="pl-PL" sz="2000" dirty="0"/>
              <a:t>Rutkiewicz była kobietą o niezwykłym charakterze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Jej </a:t>
            </a:r>
            <a:r>
              <a:rPr lang="pl-PL" sz="2000" dirty="0"/>
              <a:t>odwaga, determinacja i upór są dla </a:t>
            </a:r>
            <a:r>
              <a:rPr lang="pl-PL" sz="2000" dirty="0" smtClean="0"/>
              <a:t>wielu ludzi </a:t>
            </a:r>
            <a:r>
              <a:rPr lang="pl-PL" sz="2000" dirty="0"/>
              <a:t>inspiracją w codziennym życiu. </a:t>
            </a:r>
            <a:endParaRPr lang="pl-PL" sz="2000" dirty="0" smtClean="0"/>
          </a:p>
          <a:p>
            <a:r>
              <a:rPr lang="pl-PL" sz="2000" dirty="0" smtClean="0"/>
              <a:t>Powinniśmy się uczyć od </a:t>
            </a:r>
            <a:r>
              <a:rPr lang="pl-PL" sz="2000" dirty="0"/>
              <a:t>niej wyznaczać sobie coraz to nowsze szczyty i nie poddawać się w ich zdobywaniu. </a:t>
            </a:r>
            <a:endParaRPr lang="pl-PL" sz="2000" dirty="0" smtClean="0"/>
          </a:p>
          <a:p>
            <a:r>
              <a:rPr lang="pl-PL" sz="2000" dirty="0" smtClean="0"/>
              <a:t>Tak </a:t>
            </a:r>
            <a:r>
              <a:rPr lang="pl-PL" sz="2000" dirty="0"/>
              <a:t>jak ona </a:t>
            </a:r>
            <a:r>
              <a:rPr lang="pl-PL" sz="2000" dirty="0" smtClean="0"/>
              <a:t>starać </a:t>
            </a:r>
            <a:r>
              <a:rPr lang="pl-PL" sz="2000" dirty="0"/>
              <a:t>się zwalczać swoje słabości i udowadniać całemu światu, a przede wszystkim sobie, że stać nas na więcej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Wanda </a:t>
            </a:r>
            <a:r>
              <a:rPr lang="pl-PL" sz="2000" dirty="0"/>
              <a:t>Rutkiewicz </a:t>
            </a:r>
            <a:r>
              <a:rPr lang="pl-PL" sz="2000" dirty="0" smtClean="0"/>
              <a:t>jest </a:t>
            </a:r>
            <a:r>
              <a:rPr lang="pl-PL" sz="2000" dirty="0"/>
              <a:t>wzorem do </a:t>
            </a:r>
            <a:r>
              <a:rPr lang="pl-PL" sz="2000" dirty="0" smtClean="0"/>
              <a:t>naśladowania</a:t>
            </a:r>
            <a:r>
              <a:rPr lang="pl-PL" sz="2000" dirty="0"/>
              <a:t> </a:t>
            </a:r>
            <a:r>
              <a:rPr lang="pl-PL" sz="2000" dirty="0" smtClean="0"/>
              <a:t>i s</a:t>
            </a:r>
            <a:r>
              <a:rPr lang="en-GB" sz="2000" dirty="0" err="1" smtClean="0"/>
              <a:t>ymbol</a:t>
            </a:r>
            <a:r>
              <a:rPr lang="pl-PL" sz="2000" dirty="0" smtClean="0"/>
              <a:t>em </a:t>
            </a:r>
            <a:r>
              <a:rPr lang="en-GB" sz="2000" dirty="0" err="1"/>
              <a:t>wytrwałości</a:t>
            </a:r>
            <a:r>
              <a:rPr lang="en-GB" sz="2000" dirty="0"/>
              <a:t>, </a:t>
            </a:r>
            <a:r>
              <a:rPr lang="pl-PL" sz="2000" dirty="0"/>
              <a:t>u</a:t>
            </a:r>
            <a:r>
              <a:rPr lang="en-GB" sz="2000" dirty="0" err="1"/>
              <a:t>poru</a:t>
            </a:r>
            <a:r>
              <a:rPr lang="en-GB" sz="2000" dirty="0"/>
              <a:t> i </a:t>
            </a:r>
            <a:r>
              <a:rPr lang="pl-PL" sz="2000" dirty="0"/>
              <a:t>dążenia do </a:t>
            </a:r>
            <a:r>
              <a:rPr lang="pl-PL" sz="2000" dirty="0" smtClean="0"/>
              <a:t>celu</a:t>
            </a:r>
            <a:r>
              <a:rPr lang="en-GB" sz="2000" dirty="0" smtClean="0"/>
              <a:t>.</a:t>
            </a:r>
            <a:endParaRPr lang="pl-PL" sz="20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txBody>
          <a:bodyPr/>
          <a:lstStyle/>
          <a:p>
            <a:pPr algn="ctr"/>
            <a:r>
              <a:rPr lang="pl-PL" sz="4000" dirty="0"/>
              <a:t>Dlaczego właśnie Wanda Rutkiewicz została patronką naszej szkoły?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2959848" cy="4464000"/>
          </a:xfrm>
        </p:spPr>
      </p:pic>
    </p:spTree>
    <p:extLst>
      <p:ext uri="{BB962C8B-B14F-4D97-AF65-F5344CB8AC3E}">
        <p14:creationId xmlns="" xmlns:p14="http://schemas.microsoft.com/office/powerpoint/2010/main" val="2419924549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539552" y="2780928"/>
            <a:ext cx="3888432" cy="338437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Tak jak Wanda Rutkiewicz zdobywała najwyższe szczyty górskie, tak my </a:t>
            </a:r>
          </a:p>
          <a:p>
            <a:r>
              <a:rPr lang="pl-PL" sz="2400" dirty="0" smtClean="0"/>
              <a:t>– w Akademii jej imienia – będziemy niezłomnie wspinać się na szczyty wiedzy i zdobywać te najwyższe.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4248472" cy="1512168"/>
          </a:xfrm>
        </p:spPr>
        <p:txBody>
          <a:bodyPr/>
          <a:lstStyle/>
          <a:p>
            <a:r>
              <a:rPr lang="pl-PL" sz="2800" dirty="0" smtClean="0"/>
              <a:t>Motto Akademii</a:t>
            </a:r>
            <a:br>
              <a:rPr lang="pl-PL" sz="2800" dirty="0" smtClean="0"/>
            </a:br>
            <a:r>
              <a:rPr lang="pl-PL" sz="2800" dirty="0" smtClean="0"/>
              <a:t>Języka Polskiego</a:t>
            </a:r>
            <a:br>
              <a:rPr lang="pl-PL" sz="2800" dirty="0" smtClean="0"/>
            </a:br>
            <a:r>
              <a:rPr lang="pl-PL" sz="2800" dirty="0" smtClean="0"/>
              <a:t>im. Wandy Rutkiewicz.</a:t>
            </a:r>
            <a:endParaRPr lang="pl-PL" sz="2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40" y="1924050"/>
            <a:ext cx="3908224" cy="4032000"/>
          </a:xfrm>
        </p:spPr>
      </p:pic>
    </p:spTree>
    <p:extLst>
      <p:ext uri="{BB962C8B-B14F-4D97-AF65-F5344CB8AC3E}">
        <p14:creationId xmlns="" xmlns:p14="http://schemas.microsoft.com/office/powerpoint/2010/main" val="480731263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4896544" cy="5400600"/>
          </a:xfrm>
        </p:spPr>
        <p:txBody>
          <a:bodyPr>
            <a:noAutofit/>
          </a:bodyPr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/>
              <a:t>Urodziła się 4 lutego 1943 w Płungianach, później mieszkała w Łańcucie, Wrocławiu i Warszawie.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pl-PL" sz="200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/>
              <a:t>Była bardzo dobrą uczennicą, ukończyła Politechnikę Wrocławską, z zawodu była elektronikiem.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endParaRPr lang="pl-PL" sz="200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/>
              <a:t>Była świetnym sportowcem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sz="2000" dirty="0" smtClean="0"/>
              <a:t>uprawiała lekkoatletykę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sz="2000" dirty="0" smtClean="0"/>
              <a:t>grała w piłkę siatkową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pl-PL" sz="2000" dirty="0" smtClean="0"/>
              <a:t>brała udział w rajdach samochodowych.</a:t>
            </a:r>
          </a:p>
          <a:p>
            <a:pPr>
              <a:spcAft>
                <a:spcPts val="0"/>
              </a:spcAft>
            </a:pPr>
            <a:endParaRPr lang="pl-PL" sz="2000" dirty="0" smtClean="0"/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pl-PL" sz="2000" dirty="0" smtClean="0"/>
              <a:t>Miała 18 lat, kiedy zainteresowała się wspinaczką. Wspinała się m.in. w Tatrach, Alpach i Himalajach.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720080"/>
          </a:xfrm>
        </p:spPr>
        <p:txBody>
          <a:bodyPr/>
          <a:lstStyle/>
          <a:p>
            <a:pPr algn="ctr"/>
            <a:r>
              <a:rPr lang="pl-PL" sz="4000" dirty="0" smtClean="0"/>
              <a:t>Fakty z życia Wandy Rutkiewicz</a:t>
            </a:r>
            <a:endParaRPr lang="pl-PL" sz="4000" dirty="0"/>
          </a:p>
        </p:txBody>
      </p:sp>
      <p:pic>
        <p:nvPicPr>
          <p:cNvPr id="4" name="Picture 6" descr="C:\Documents and Settings\Administrator\Moje dokumenty\Rutkiewicz fot\rutkiwewicz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844824"/>
            <a:ext cx="2880320" cy="4338113"/>
          </a:xfrm>
        </p:spPr>
      </p:pic>
    </p:spTree>
    <p:extLst>
      <p:ext uri="{BB962C8B-B14F-4D97-AF65-F5344CB8AC3E}">
        <p14:creationId xmlns="" xmlns:p14="http://schemas.microsoft.com/office/powerpoint/2010/main" val="505585595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976664"/>
          </a:xfrm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048672" cy="1386280"/>
          </a:xfrm>
        </p:spPr>
        <p:txBody>
          <a:bodyPr/>
          <a:lstStyle/>
          <a:p>
            <a:pPr algn="ctr"/>
            <a:r>
              <a:rPr lang="pl-PL" sz="4000" dirty="0" smtClean="0"/>
              <a:t>Tatry </a:t>
            </a:r>
            <a:br>
              <a:rPr lang="pl-PL" sz="4000" dirty="0" smtClean="0"/>
            </a:br>
            <a:r>
              <a:rPr lang="pl-PL" sz="4000" dirty="0" smtClean="0"/>
              <a:t>- najwyższe góry Polski.</a:t>
            </a:r>
            <a:endParaRPr lang="pl-PL" sz="4000" dirty="0"/>
          </a:p>
        </p:txBody>
      </p:sp>
      <p:pic>
        <p:nvPicPr>
          <p:cNvPr id="4" name="Picture 13" descr="rutkiewicz_k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7728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3545433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937523"/>
          </a:xfrm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Rysy - najwyższy szczyt Tatr.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863098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7606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Giewont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887460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7" cy="5937523"/>
          </a:xfrm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pl-PL" sz="4000" dirty="0" smtClean="0"/>
              <a:t>Alpy - najwyższe góry Europy.</a:t>
            </a:r>
            <a:endParaRPr lang="pl-PL" sz="4000" dirty="0"/>
          </a:p>
        </p:txBody>
      </p:sp>
    </p:spTree>
    <p:extLst>
      <p:ext uri="{BB962C8B-B14F-4D97-AF65-F5344CB8AC3E}">
        <p14:creationId xmlns="" xmlns:p14="http://schemas.microsoft.com/office/powerpoint/2010/main" val="3906823281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048672"/>
          </a:xfrm>
        </p:spPr>
      </p:pic>
      <p:sp>
        <p:nvSpPr>
          <p:cNvPr id="6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Mont Blanc - najwyższy szczyt Alp.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49595745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2510</TotalTime>
  <Words>653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Kształt fali</vt:lpstr>
      <vt:lpstr>Wanda Rutkiewicz</vt:lpstr>
      <vt:lpstr>Dlaczego właśnie Wanda Rutkiewicz została patronką naszej szkoły?</vt:lpstr>
      <vt:lpstr>Motto Akademii Języka Polskiego im. Wandy Rutkiewicz.</vt:lpstr>
      <vt:lpstr>Fakty z życia Wandy Rutkiewicz</vt:lpstr>
      <vt:lpstr>Tatry  - najwyższe góry Polski.</vt:lpstr>
      <vt:lpstr>Rysy - najwyższy szczyt Tatr.</vt:lpstr>
      <vt:lpstr>Giewont</vt:lpstr>
      <vt:lpstr>Alpy - najwyższe góry Europy.</vt:lpstr>
      <vt:lpstr>Mont Blanc - najwyższy szczyt Alp.</vt:lpstr>
      <vt:lpstr>Alpy</vt:lpstr>
      <vt:lpstr>Himalaje (najwyższe góry świata)</vt:lpstr>
      <vt:lpstr>Mount Everest  - najwyższy szczyt Himalajów.</vt:lpstr>
      <vt:lpstr>Himalaje</vt:lpstr>
      <vt:lpstr>Niebezpieczeństwo w górach</vt:lpstr>
      <vt:lpstr>Góry - Pasja</vt:lpstr>
      <vt:lpstr>Wanda Rutkiewicz i Papież Jan Paweł II</vt:lpstr>
      <vt:lpstr>Tragiczna Śmierć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Pawel</dc:creator>
  <cp:lastModifiedBy>Jola</cp:lastModifiedBy>
  <cp:revision>37</cp:revision>
  <dcterms:created xsi:type="dcterms:W3CDTF">2013-09-06T19:31:40Z</dcterms:created>
  <dcterms:modified xsi:type="dcterms:W3CDTF">2014-03-10T03:30:40Z</dcterms:modified>
</cp:coreProperties>
</file>